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2" r:id="rId7"/>
    <p:sldId id="261" r:id="rId8"/>
    <p:sldId id="263" r:id="rId9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gif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pPr/>
              <a:t>29/04/2022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 descr="hi-con-movimiento-luces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298" y="857232"/>
            <a:ext cx="4145280" cy="233172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w="6350"/>
            <a:bevelB w="6350"/>
          </a:sp3d>
        </p:spPr>
      </p:pic>
      <p:pic>
        <p:nvPicPr>
          <p:cNvPr id="5" name="4 Imagen" descr="java (1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0" y="0"/>
            <a:ext cx="1543050" cy="1543050"/>
          </a:xfrm>
          <a:prstGeom prst="rect">
            <a:avLst/>
          </a:prstGeom>
        </p:spPr>
      </p:pic>
      <p:pic>
        <p:nvPicPr>
          <p:cNvPr id="6" name="5 Imagen" descr="f7ba3097-b5a9-4f9c-9114-e4bcc6637d3b-071787644b5c.small.jpg"/>
          <p:cNvPicPr>
            <a:picLocks noChangeAspect="1"/>
          </p:cNvPicPr>
          <p:nvPr/>
        </p:nvPicPr>
        <p:blipFill>
          <a:blip r:embed="rId4"/>
          <a:srcRect l="25794"/>
          <a:stretch>
            <a:fillRect/>
          </a:stretch>
        </p:blipFill>
        <p:spPr>
          <a:xfrm>
            <a:off x="1428728" y="3500438"/>
            <a:ext cx="6357982" cy="28376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642918"/>
            <a:ext cx="8229600" cy="5483245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s-ES" b="1" dirty="0" smtClean="0"/>
              <a:t>Tipos Primitivos:</a:t>
            </a:r>
          </a:p>
          <a:p>
            <a:pPr>
              <a:buNone/>
            </a:pPr>
            <a:r>
              <a:rPr lang="es-ES" dirty="0" smtClean="0"/>
              <a:t>Vamos a comenzar con los tipos enteros</a:t>
            </a:r>
          </a:p>
          <a:p>
            <a:pPr>
              <a:buNone/>
            </a:pPr>
            <a:r>
              <a:rPr lang="es-ES" dirty="0" smtClean="0"/>
              <a:t>Estos son: byte, short, </a:t>
            </a:r>
            <a:r>
              <a:rPr lang="es-ES" dirty="0" err="1" smtClean="0"/>
              <a:t>int</a:t>
            </a:r>
            <a:r>
              <a:rPr lang="es-ES" dirty="0" smtClean="0"/>
              <a:t> y </a:t>
            </a:r>
            <a:r>
              <a:rPr lang="es-ES" dirty="0" err="1" smtClean="0"/>
              <a:t>long</a:t>
            </a:r>
            <a:endParaRPr lang="es-ES" dirty="0" smtClean="0"/>
          </a:p>
          <a:p>
            <a:pPr>
              <a:buNone/>
            </a:pPr>
            <a:r>
              <a:rPr lang="es-ES" b="1" dirty="0" smtClean="0"/>
              <a:t>COMENTAR EL CÓDIGO</a:t>
            </a:r>
          </a:p>
          <a:p>
            <a:pPr>
              <a:buNone/>
            </a:pPr>
            <a:r>
              <a:rPr lang="es-ES" dirty="0" smtClean="0"/>
              <a:t>Algo que quiero recordarles es los dos tipos de comentarios que vamos a usar en Java:</a:t>
            </a:r>
          </a:p>
          <a:p>
            <a:pPr>
              <a:buNone/>
            </a:pPr>
            <a:r>
              <a:rPr lang="es-ES" dirty="0" smtClean="0"/>
              <a:t>El primero: // Este es solo para una línea…</a:t>
            </a:r>
          </a:p>
          <a:p>
            <a:pPr>
              <a:buNone/>
            </a:pPr>
            <a:r>
              <a:rPr lang="es-ES" dirty="0" smtClean="0"/>
              <a:t>El segundo: /* Este es el que se utiliza para varias líneas de comentarios, se lo llama: comentario de múltiples líneas*/</a:t>
            </a:r>
          </a:p>
          <a:p>
            <a:pPr>
              <a:buNone/>
            </a:pPr>
            <a:r>
              <a:rPr lang="es-ES" dirty="0" smtClean="0"/>
              <a:t>Algo a destacar es que /* Este abre y este */ Cierra</a:t>
            </a:r>
            <a:endParaRPr lang="es-ES" dirty="0"/>
          </a:p>
        </p:txBody>
      </p:sp>
      <p:pic>
        <p:nvPicPr>
          <p:cNvPr id="4" name="3 Imagen" descr="java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0" y="0"/>
            <a:ext cx="1543050" cy="1543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Marcador de contenido" descr="primitivos.jpg"/>
          <p:cNvPicPr>
            <a:picLocks noGrp="1" noChangeAspect="1"/>
          </p:cNvPicPr>
          <p:nvPr>
            <p:ph idx="1"/>
          </p:nvPr>
        </p:nvPicPr>
        <p:blipFill>
          <a:blip r:embed="rId2"/>
          <a:srcRect l="4391" t="17160" r="3399" b="30038"/>
          <a:stretch>
            <a:fillRect/>
          </a:stretch>
        </p:blipFill>
        <p:spPr>
          <a:xfrm>
            <a:off x="1285852" y="1571612"/>
            <a:ext cx="6643734" cy="3643338"/>
          </a:xfrm>
        </p:spPr>
      </p:pic>
      <p:pic>
        <p:nvPicPr>
          <p:cNvPr id="4" name="3 Imagen" descr="java (1)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0" y="0"/>
            <a:ext cx="1543050" cy="1543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714356"/>
            <a:ext cx="8229600" cy="5411807"/>
          </a:xfrm>
        </p:spPr>
        <p:txBody>
          <a:bodyPr>
            <a:normAutofit lnSpcReduction="10000"/>
          </a:bodyPr>
          <a:lstStyle/>
          <a:p>
            <a:pPr algn="ctr">
              <a:buNone/>
            </a:pPr>
            <a:r>
              <a:rPr lang="es-ES" b="1" dirty="0" smtClean="0"/>
              <a:t>Byte</a:t>
            </a:r>
          </a:p>
          <a:p>
            <a:pPr>
              <a:buNone/>
            </a:pPr>
            <a:r>
              <a:rPr lang="es-ES" dirty="0" smtClean="0"/>
              <a:t>Este es el más pequeño de los tipos primitivos enteros, el más común y más utilizado es el </a:t>
            </a:r>
            <a:r>
              <a:rPr lang="es-ES" dirty="0" err="1" smtClean="0"/>
              <a:t>int</a:t>
            </a:r>
            <a:r>
              <a:rPr lang="es-ES" dirty="0" smtClean="0"/>
              <a:t>, por el hecho que los CPU son de 32 o de 64 bits. Ahora podemos utilizar el tipo byte, pues al usarlo no garantiza que utilicemos solamente 8 bits, ya que posiblemente estos 8 bits se van a almacenar en los 32 bits que componen una palabra de una arquitectura de 32 bits. Esto es un detalle técnico, pero es importante saberlo.</a:t>
            </a:r>
          </a:p>
        </p:txBody>
      </p:sp>
      <p:pic>
        <p:nvPicPr>
          <p:cNvPr id="4" name="3 Imagen" descr="java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0" y="0"/>
            <a:ext cx="1543050" cy="15430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java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0" y="0"/>
            <a:ext cx="1543050" cy="1543050"/>
          </a:xfrm>
          <a:prstGeom prst="rect">
            <a:avLst/>
          </a:prstGeom>
        </p:spPr>
      </p:pic>
      <p:pic>
        <p:nvPicPr>
          <p:cNvPr id="4" name="3 Marcador de contenido" descr="Snapshot_75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java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0" y="0"/>
            <a:ext cx="1543050" cy="1543050"/>
          </a:xfrm>
          <a:prstGeom prst="rect">
            <a:avLst/>
          </a:prstGeom>
        </p:spPr>
      </p:pic>
      <p:pic>
        <p:nvPicPr>
          <p:cNvPr id="4" name="3 Marcador de contenido" descr="Snapshot_77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java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0" y="0"/>
            <a:ext cx="1543050" cy="1543050"/>
          </a:xfrm>
          <a:prstGeom prst="rect">
            <a:avLst/>
          </a:prstGeom>
        </p:spPr>
      </p:pic>
      <p:sp>
        <p:nvSpPr>
          <p:cNvPr id="5" name="4 Marcador de contenido"/>
          <p:cNvSpPr>
            <a:spLocks noGrp="1"/>
          </p:cNvSpPr>
          <p:nvPr>
            <p:ph idx="1"/>
          </p:nvPr>
        </p:nvSpPr>
        <p:spPr>
          <a:xfrm>
            <a:off x="457200" y="714356"/>
            <a:ext cx="8229600" cy="5411807"/>
          </a:xfrm>
        </p:spPr>
        <p:txBody>
          <a:bodyPr/>
          <a:lstStyle/>
          <a:p>
            <a:pPr>
              <a:buNone/>
            </a:pPr>
            <a:r>
              <a:rPr lang="es-ES" b="1" dirty="0" smtClean="0"/>
              <a:t>Tipos Primitivos Tipos Flotantes</a:t>
            </a:r>
          </a:p>
          <a:p>
            <a:pPr>
              <a:buNone/>
            </a:pPr>
            <a:r>
              <a:rPr lang="es-ES" dirty="0" smtClean="0">
                <a:latin typeface="Arial" pitchFamily="34" charset="0"/>
                <a:cs typeface="Arial" pitchFamily="34" charset="0"/>
              </a:rPr>
              <a:t>Los flotantes son con punto decimal.</a:t>
            </a:r>
          </a:p>
          <a:p>
            <a:pPr>
              <a:buNone/>
            </a:pPr>
            <a:r>
              <a:rPr lang="es-ES" dirty="0" smtClean="0">
                <a:latin typeface="Arial" pitchFamily="34" charset="0"/>
                <a:cs typeface="Arial" pitchFamily="34" charset="0"/>
              </a:rPr>
              <a:t>Tenemos el </a:t>
            </a:r>
            <a:r>
              <a:rPr lang="es-ES" dirty="0" err="1" smtClean="0">
                <a:latin typeface="Arial" pitchFamily="34" charset="0"/>
                <a:cs typeface="Arial" pitchFamily="34" charset="0"/>
              </a:rPr>
              <a:t>float</a:t>
            </a:r>
            <a:r>
              <a:rPr lang="es-ES" dirty="0" smtClean="0">
                <a:latin typeface="Arial" pitchFamily="34" charset="0"/>
                <a:cs typeface="Arial" pitchFamily="34" charset="0"/>
              </a:rPr>
              <a:t>  de 32 bits</a:t>
            </a:r>
          </a:p>
          <a:p>
            <a:pPr>
              <a:buNone/>
            </a:pPr>
            <a:r>
              <a:rPr lang="es-ES" dirty="0" smtClean="0">
                <a:latin typeface="Arial" pitchFamily="34" charset="0"/>
                <a:cs typeface="Arial" pitchFamily="34" charset="0"/>
              </a:rPr>
              <a:t>Y tenemos el </a:t>
            </a:r>
            <a:r>
              <a:rPr lang="es-ES" dirty="0" err="1" smtClean="0">
                <a:latin typeface="Arial" pitchFamily="34" charset="0"/>
                <a:cs typeface="Arial" pitchFamily="34" charset="0"/>
              </a:rPr>
              <a:t>double</a:t>
            </a:r>
            <a:r>
              <a:rPr lang="es-ES" dirty="0" smtClean="0">
                <a:latin typeface="Arial" pitchFamily="34" charset="0"/>
                <a:cs typeface="Arial" pitchFamily="34" charset="0"/>
              </a:rPr>
              <a:t> de 64 bits</a:t>
            </a:r>
          </a:p>
          <a:p>
            <a:pPr>
              <a:buNone/>
            </a:pPr>
            <a:r>
              <a:rPr lang="es-ES" dirty="0" smtClean="0">
                <a:latin typeface="Arial" pitchFamily="34" charset="0"/>
                <a:cs typeface="Arial" pitchFamily="34" charset="0"/>
              </a:rPr>
              <a:t>Las literales en Java por default son de tipo </a:t>
            </a:r>
            <a:r>
              <a:rPr lang="es-ES" dirty="0" err="1" smtClean="0">
                <a:latin typeface="Arial" pitchFamily="34" charset="0"/>
                <a:cs typeface="Arial" pitchFamily="34" charset="0"/>
              </a:rPr>
              <a:t>double</a:t>
            </a:r>
            <a:r>
              <a:rPr lang="es-ES" dirty="0" smtClean="0">
                <a:latin typeface="Arial" pitchFamily="34" charset="0"/>
                <a:cs typeface="Arial" pitchFamily="34" charset="0"/>
              </a:rPr>
              <a:t>, así que un </a:t>
            </a:r>
            <a:r>
              <a:rPr lang="es-ES" dirty="0" err="1" smtClean="0">
                <a:latin typeface="Arial" pitchFamily="34" charset="0"/>
                <a:cs typeface="Arial" pitchFamily="34" charset="0"/>
              </a:rPr>
              <a:t>double</a:t>
            </a:r>
            <a:r>
              <a:rPr lang="es-ES" dirty="0" smtClean="0">
                <a:latin typeface="Arial" pitchFamily="34" charset="0"/>
                <a:cs typeface="Arial" pitchFamily="34" charset="0"/>
              </a:rPr>
              <a:t> que tiene 64 bits no se puede almacenar de manera inmediata a un tipo </a:t>
            </a:r>
            <a:r>
              <a:rPr lang="es-ES" dirty="0" err="1" smtClean="0">
                <a:latin typeface="Arial" pitchFamily="34" charset="0"/>
                <a:cs typeface="Arial" pitchFamily="34" charset="0"/>
              </a:rPr>
              <a:t>float</a:t>
            </a:r>
            <a:r>
              <a:rPr lang="es-ES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>
              <a:buNone/>
            </a:pPr>
            <a:r>
              <a:rPr lang="es-ES" dirty="0" smtClean="0">
                <a:latin typeface="Arial" pitchFamily="34" charset="0"/>
                <a:cs typeface="Arial" pitchFamily="34" charset="0"/>
              </a:rPr>
              <a:t>Vamos a la practica para ver en detalle</a:t>
            </a:r>
            <a:endParaRPr lang="es-ES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 descr="java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0" y="0"/>
            <a:ext cx="1543050" cy="1543050"/>
          </a:xfrm>
          <a:prstGeom prst="rect">
            <a:avLst/>
          </a:prstGeom>
        </p:spPr>
      </p:pic>
      <p:pic>
        <p:nvPicPr>
          <p:cNvPr id="4" name="3 Marcador de contenido" descr="Snapshot_78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</TotalTime>
  <Words>241</Words>
  <PresentationFormat>Presentación en pantalla (4:3)</PresentationFormat>
  <Paragraphs>16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9" baseType="lpstr">
      <vt:lpstr>Tema de Office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ProgAriel</dc:creator>
  <cp:lastModifiedBy>i5Wtrial</cp:lastModifiedBy>
  <cp:revision>7</cp:revision>
  <dcterms:created xsi:type="dcterms:W3CDTF">2022-04-29T11:13:14Z</dcterms:created>
  <dcterms:modified xsi:type="dcterms:W3CDTF">2022-04-29T21:38:29Z</dcterms:modified>
</cp:coreProperties>
</file>

<file path=docProps/thumbnail.jpeg>
</file>